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4"/>
  </p:notesMasterIdLst>
  <p:handoutMasterIdLst>
    <p:handoutMasterId r:id="rId15"/>
  </p:handoutMasterIdLst>
  <p:sldIdLst>
    <p:sldId id="306" r:id="rId5"/>
    <p:sldId id="309" r:id="rId6"/>
    <p:sldId id="317" r:id="rId7"/>
    <p:sldId id="320" r:id="rId8"/>
    <p:sldId id="308" r:id="rId9"/>
    <p:sldId id="316" r:id="rId10"/>
    <p:sldId id="315" r:id="rId11"/>
    <p:sldId id="318" r:id="rId12"/>
    <p:sldId id="31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3EF1C-8DBA-4C24-8B85-484D3825510D}" v="241" dt="2023-10-05T14:43:47.160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16" autoAdjust="0"/>
    <p:restoredTop sz="84967" autoAdjust="0"/>
  </p:normalViewPr>
  <p:slideViewPr>
    <p:cSldViewPr snapToGrid="0">
      <p:cViewPr varScale="1">
        <p:scale>
          <a:sx n="75" d="100"/>
          <a:sy n="75" d="100"/>
        </p:scale>
        <p:origin x="108" y="27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Sampat" userId="e082d89638cea63e" providerId="LiveId" clId="{1BE3EF1C-8DBA-4C24-8B85-484D3825510D}"/>
    <pc:docChg chg="undo custSel addSld delSld modSld sldOrd">
      <pc:chgData name="Jay Sampat" userId="e082d89638cea63e" providerId="LiveId" clId="{1BE3EF1C-8DBA-4C24-8B85-484D3825510D}" dt="2023-10-05T15:15:17.912" v="1273" actId="20577"/>
      <pc:docMkLst>
        <pc:docMk/>
      </pc:docMkLst>
      <pc:sldChg chg="del">
        <pc:chgData name="Jay Sampat" userId="e082d89638cea63e" providerId="LiveId" clId="{1BE3EF1C-8DBA-4C24-8B85-484D3825510D}" dt="2023-10-02T20:39:45.710" v="1045" actId="47"/>
        <pc:sldMkLst>
          <pc:docMk/>
          <pc:sldMk cId="277827655" sldId="295"/>
        </pc:sldMkLst>
      </pc:sldChg>
      <pc:sldChg chg="del">
        <pc:chgData name="Jay Sampat" userId="e082d89638cea63e" providerId="LiveId" clId="{1BE3EF1C-8DBA-4C24-8B85-484D3825510D}" dt="2023-10-02T20:39:45.710" v="1045" actId="47"/>
        <pc:sldMkLst>
          <pc:docMk/>
          <pc:sldMk cId="3159288639" sldId="303"/>
        </pc:sldMkLst>
      </pc:sldChg>
      <pc:sldChg chg="del">
        <pc:chgData name="Jay Sampat" userId="e082d89638cea63e" providerId="LiveId" clId="{1BE3EF1C-8DBA-4C24-8B85-484D3825510D}" dt="2023-10-02T20:39:45.710" v="1045" actId="47"/>
        <pc:sldMkLst>
          <pc:docMk/>
          <pc:sldMk cId="3124766000" sldId="304"/>
        </pc:sldMkLst>
      </pc:sldChg>
      <pc:sldChg chg="modSp mod">
        <pc:chgData name="Jay Sampat" userId="e082d89638cea63e" providerId="LiveId" clId="{1BE3EF1C-8DBA-4C24-8B85-484D3825510D}" dt="2023-10-05T14:48:56.796" v="1248" actId="113"/>
        <pc:sldMkLst>
          <pc:docMk/>
          <pc:sldMk cId="114769864" sldId="306"/>
        </pc:sldMkLst>
        <pc:spChg chg="mod">
          <ac:chgData name="Jay Sampat" userId="e082d89638cea63e" providerId="LiveId" clId="{1BE3EF1C-8DBA-4C24-8B85-484D3825510D}" dt="2023-10-02T19:25:27.522" v="440" actId="20577"/>
          <ac:spMkLst>
            <pc:docMk/>
            <pc:sldMk cId="114769864" sldId="306"/>
            <ac:spMk id="2" creationId="{C3A9968B-2619-4F71-AB00-4C493E120805}"/>
          </ac:spMkLst>
        </pc:spChg>
        <pc:spChg chg="mod">
          <ac:chgData name="Jay Sampat" userId="e082d89638cea63e" providerId="LiveId" clId="{1BE3EF1C-8DBA-4C24-8B85-484D3825510D}" dt="2023-10-05T14:48:56.796" v="1248" actId="113"/>
          <ac:spMkLst>
            <pc:docMk/>
            <pc:sldMk cId="114769864" sldId="306"/>
            <ac:spMk id="3" creationId="{A5F14073-9F68-4B7E-A576-26899D58C7A9}"/>
          </ac:spMkLst>
        </pc:spChg>
      </pc:sldChg>
      <pc:sldChg chg="del">
        <pc:chgData name="Jay Sampat" userId="e082d89638cea63e" providerId="LiveId" clId="{1BE3EF1C-8DBA-4C24-8B85-484D3825510D}" dt="2023-10-02T20:39:45.710" v="1045" actId="47"/>
        <pc:sldMkLst>
          <pc:docMk/>
          <pc:sldMk cId="1613598062" sldId="307"/>
        </pc:sldMkLst>
      </pc:sldChg>
      <pc:sldChg chg="addSp delSp modSp mod ord">
        <pc:chgData name="Jay Sampat" userId="e082d89638cea63e" providerId="LiveId" clId="{1BE3EF1C-8DBA-4C24-8B85-484D3825510D}" dt="2023-10-05T14:34:46.542" v="1164" actId="20577"/>
        <pc:sldMkLst>
          <pc:docMk/>
          <pc:sldMk cId="365334912" sldId="308"/>
        </pc:sldMkLst>
        <pc:spChg chg="mod">
          <ac:chgData name="Jay Sampat" userId="e082d89638cea63e" providerId="LiveId" clId="{1BE3EF1C-8DBA-4C24-8B85-484D3825510D}" dt="2023-10-05T14:34:46.542" v="1164" actId="20577"/>
          <ac:spMkLst>
            <pc:docMk/>
            <pc:sldMk cId="365334912" sldId="308"/>
            <ac:spMk id="3" creationId="{0115FF41-AFA4-4D25-AB42-AB034F4B4FEC}"/>
          </ac:spMkLst>
        </pc:spChg>
        <pc:spChg chg="del">
          <ac:chgData name="Jay Sampat" userId="e082d89638cea63e" providerId="LiveId" clId="{1BE3EF1C-8DBA-4C24-8B85-484D3825510D}" dt="2023-10-02T18:08:03.447" v="173" actId="478"/>
          <ac:spMkLst>
            <pc:docMk/>
            <pc:sldMk cId="365334912" sldId="308"/>
            <ac:spMk id="4" creationId="{B0881FA9-F3B0-4912-B0E1-352094195C30}"/>
          </ac:spMkLst>
        </pc:spChg>
        <pc:spChg chg="add del mod">
          <ac:chgData name="Jay Sampat" userId="e082d89638cea63e" providerId="LiveId" clId="{1BE3EF1C-8DBA-4C24-8B85-484D3825510D}" dt="2023-10-02T18:08:05.726" v="174" actId="478"/>
          <ac:spMkLst>
            <pc:docMk/>
            <pc:sldMk cId="365334912" sldId="308"/>
            <ac:spMk id="5" creationId="{6140A29E-B22B-A046-B597-8B86BC162C87}"/>
          </ac:spMkLst>
        </pc:spChg>
        <pc:spChg chg="add del mod">
          <ac:chgData name="Jay Sampat" userId="e082d89638cea63e" providerId="LiveId" clId="{1BE3EF1C-8DBA-4C24-8B85-484D3825510D}" dt="2023-10-02T18:09:57.825" v="186" actId="478"/>
          <ac:spMkLst>
            <pc:docMk/>
            <pc:sldMk cId="365334912" sldId="308"/>
            <ac:spMk id="9" creationId="{F2CB0DD8-5633-D2B7-6FE5-559E7B1258F9}"/>
          </ac:spMkLst>
        </pc:spChg>
        <pc:spChg chg="mod">
          <ac:chgData name="Jay Sampat" userId="e082d89638cea63e" providerId="LiveId" clId="{1BE3EF1C-8DBA-4C24-8B85-484D3825510D}" dt="2023-10-02T18:12:03.547" v="230" actId="20577"/>
          <ac:spMkLst>
            <pc:docMk/>
            <pc:sldMk cId="365334912" sldId="308"/>
            <ac:spMk id="10" creationId="{A8C7C3A0-5E78-49C8-B8D4-F3DF62B2BC93}"/>
          </ac:spMkLst>
        </pc:spChg>
        <pc:graphicFrameChg chg="add mod modGraphic">
          <ac:chgData name="Jay Sampat" userId="e082d89638cea63e" providerId="LiveId" clId="{1BE3EF1C-8DBA-4C24-8B85-484D3825510D}" dt="2023-10-05T14:34:20.436" v="1128" actId="2164"/>
          <ac:graphicFrameMkLst>
            <pc:docMk/>
            <pc:sldMk cId="365334912" sldId="308"/>
            <ac:graphicFrameMk id="6" creationId="{0CECC158-D5C9-5BDC-20CC-EF5D16250113}"/>
          </ac:graphicFrameMkLst>
        </pc:graphicFrameChg>
        <pc:picChg chg="del">
          <ac:chgData name="Jay Sampat" userId="e082d89638cea63e" providerId="LiveId" clId="{1BE3EF1C-8DBA-4C24-8B85-484D3825510D}" dt="2023-10-02T18:09:56.210" v="185" actId="478"/>
          <ac:picMkLst>
            <pc:docMk/>
            <pc:sldMk cId="365334912" sldId="308"/>
            <ac:picMk id="8" creationId="{B53D1AAB-32B2-4F04-828F-AB1C758AF004}"/>
          </ac:picMkLst>
        </pc:picChg>
      </pc:sldChg>
      <pc:sldChg chg="addSp delSp modSp mod ord modMedia modClrScheme delAnim modAnim chgLayout">
        <pc:chgData name="Jay Sampat" userId="e082d89638cea63e" providerId="LiveId" clId="{1BE3EF1C-8DBA-4C24-8B85-484D3825510D}" dt="2023-10-05T14:37:23.207" v="1186" actId="20577"/>
        <pc:sldMkLst>
          <pc:docMk/>
          <pc:sldMk cId="2227882511" sldId="309"/>
        </pc:sldMkLst>
        <pc:spChg chg="mod">
          <ac:chgData name="Jay Sampat" userId="e082d89638cea63e" providerId="LiveId" clId="{1BE3EF1C-8DBA-4C24-8B85-484D3825510D}" dt="2023-10-02T19:54:46.874" v="783" actId="20577"/>
          <ac:spMkLst>
            <pc:docMk/>
            <pc:sldMk cId="2227882511" sldId="309"/>
            <ac:spMk id="2" creationId="{C5F2FB0B-15EC-453B-BC9B-69AD35DDCEA3}"/>
          </ac:spMkLst>
        </pc:spChg>
        <pc:spChg chg="del">
          <ac:chgData name="Jay Sampat" userId="e082d89638cea63e" providerId="LiveId" clId="{1BE3EF1C-8DBA-4C24-8B85-484D3825510D}" dt="2023-10-02T18:01:07.204" v="120" actId="478"/>
          <ac:spMkLst>
            <pc:docMk/>
            <pc:sldMk cId="2227882511" sldId="309"/>
            <ac:spMk id="3" creationId="{05408798-0DB3-46BF-880E-7BB904D700F6}"/>
          </ac:spMkLst>
        </pc:spChg>
        <pc:spChg chg="add del mod">
          <ac:chgData name="Jay Sampat" userId="e082d89638cea63e" providerId="LiveId" clId="{1BE3EF1C-8DBA-4C24-8B85-484D3825510D}" dt="2023-10-02T18:01:10.627" v="121" actId="478"/>
          <ac:spMkLst>
            <pc:docMk/>
            <pc:sldMk cId="2227882511" sldId="309"/>
            <ac:spMk id="5" creationId="{154D9383-4B08-6F6C-2E19-6705FFC970BA}"/>
          </ac:spMkLst>
        </pc:spChg>
        <pc:spChg chg="add mod">
          <ac:chgData name="Jay Sampat" userId="e082d89638cea63e" providerId="LiveId" clId="{1BE3EF1C-8DBA-4C24-8B85-484D3825510D}" dt="2023-10-05T14:37:23.207" v="1186" actId="20577"/>
          <ac:spMkLst>
            <pc:docMk/>
            <pc:sldMk cId="2227882511" sldId="309"/>
            <ac:spMk id="6" creationId="{36550DEA-54B8-6437-CE44-3C570F48F0C0}"/>
          </ac:spMkLst>
        </pc:spChg>
        <pc:spChg chg="add del mod">
          <ac:chgData name="Jay Sampat" userId="e082d89638cea63e" providerId="LiveId" clId="{1BE3EF1C-8DBA-4C24-8B85-484D3825510D}" dt="2023-10-02T19:38:03.686" v="543" actId="26606"/>
          <ac:spMkLst>
            <pc:docMk/>
            <pc:sldMk cId="2227882511" sldId="309"/>
            <ac:spMk id="8" creationId="{F1134BC3-A706-6BE4-D121-643051E78777}"/>
          </ac:spMkLst>
        </pc:spChg>
        <pc:spChg chg="add mod">
          <ac:chgData name="Jay Sampat" userId="e082d89638cea63e" providerId="LiveId" clId="{1BE3EF1C-8DBA-4C24-8B85-484D3825510D}" dt="2023-10-02T19:38:24.069" v="546" actId="26606"/>
          <ac:spMkLst>
            <pc:docMk/>
            <pc:sldMk cId="2227882511" sldId="309"/>
            <ac:spMk id="9" creationId="{38C05E03-546C-3232-5BF1-3EDA91A8CEDE}"/>
          </ac:spMkLst>
        </pc:spChg>
        <pc:spChg chg="add del mod">
          <ac:chgData name="Jay Sampat" userId="e082d89638cea63e" providerId="LiveId" clId="{1BE3EF1C-8DBA-4C24-8B85-484D3825510D}" dt="2023-10-02T19:38:03.686" v="543" actId="26606"/>
          <ac:spMkLst>
            <pc:docMk/>
            <pc:sldMk cId="2227882511" sldId="309"/>
            <ac:spMk id="10" creationId="{D9E7EEAF-B5D7-70CD-2E3A-C5D5C8EDA187}"/>
          </ac:spMkLst>
        </pc:spChg>
        <pc:spChg chg="add del mod">
          <ac:chgData name="Jay Sampat" userId="e082d89638cea63e" providerId="LiveId" clId="{1BE3EF1C-8DBA-4C24-8B85-484D3825510D}" dt="2023-10-02T19:38:19.909" v="545" actId="26606"/>
          <ac:spMkLst>
            <pc:docMk/>
            <pc:sldMk cId="2227882511" sldId="309"/>
            <ac:spMk id="12" creationId="{6398A1D6-3A04-BB45-E743-2919390A26D1}"/>
          </ac:spMkLst>
        </pc:spChg>
        <pc:spChg chg="add del mod">
          <ac:chgData name="Jay Sampat" userId="e082d89638cea63e" providerId="LiveId" clId="{1BE3EF1C-8DBA-4C24-8B85-484D3825510D}" dt="2023-10-02T19:38:19.909" v="545" actId="26606"/>
          <ac:spMkLst>
            <pc:docMk/>
            <pc:sldMk cId="2227882511" sldId="309"/>
            <ac:spMk id="14" creationId="{D8B32537-3343-6C1D-702C-BA1E1A9A61D7}"/>
          </ac:spMkLst>
        </pc:spChg>
        <pc:picChg chg="add del mod">
          <ac:chgData name="Jay Sampat" userId="e082d89638cea63e" providerId="LiveId" clId="{1BE3EF1C-8DBA-4C24-8B85-484D3825510D}" dt="2023-10-02T19:38:03.686" v="543" actId="26606"/>
          <ac:picMkLst>
            <pc:docMk/>
            <pc:sldMk cId="2227882511" sldId="309"/>
            <ac:picMk id="4" creationId="{3FDB2AB4-3325-C6F0-7353-97B1181A5223}"/>
          </ac:picMkLst>
        </pc:picChg>
        <pc:picChg chg="add mod">
          <ac:chgData name="Jay Sampat" userId="e082d89638cea63e" providerId="LiveId" clId="{1BE3EF1C-8DBA-4C24-8B85-484D3825510D}" dt="2023-10-02T19:38:24.739" v="548"/>
          <ac:picMkLst>
            <pc:docMk/>
            <pc:sldMk cId="2227882511" sldId="309"/>
            <ac:picMk id="7" creationId="{903ABD3C-FBF9-5AAA-0575-3EDA5B388E1A}"/>
          </ac:picMkLst>
        </pc:picChg>
        <pc:picChg chg="add mod">
          <ac:chgData name="Jay Sampat" userId="e082d89638cea63e" providerId="LiveId" clId="{1BE3EF1C-8DBA-4C24-8B85-484D3825510D}" dt="2023-10-02T19:48:02.277" v="637" actId="1076"/>
          <ac:picMkLst>
            <pc:docMk/>
            <pc:sldMk cId="2227882511" sldId="309"/>
            <ac:picMk id="11" creationId="{1D248F08-04AE-924E-D99C-B26A84B3EC5A}"/>
          </ac:picMkLst>
        </pc:picChg>
        <pc:picChg chg="add del">
          <ac:chgData name="Jay Sampat" userId="e082d89638cea63e" providerId="LiveId" clId="{1BE3EF1C-8DBA-4C24-8B85-484D3825510D}" dt="2023-10-02T19:38:19.909" v="545" actId="26606"/>
          <ac:picMkLst>
            <pc:docMk/>
            <pc:sldMk cId="2227882511" sldId="309"/>
            <ac:picMk id="13" creationId="{ACD545B3-D965-4D97-28B0-26CE057F2D6D}"/>
          </ac:picMkLst>
        </pc:picChg>
        <pc:picChg chg="add mod">
          <ac:chgData name="Jay Sampat" userId="e082d89638cea63e" providerId="LiveId" clId="{1BE3EF1C-8DBA-4C24-8B85-484D3825510D}" dt="2023-10-02T19:48:02.277" v="637" actId="1076"/>
          <ac:picMkLst>
            <pc:docMk/>
            <pc:sldMk cId="2227882511" sldId="309"/>
            <ac:picMk id="15" creationId="{14EAAF6E-2C98-6B69-0ED8-D2F967A8D510}"/>
          </ac:picMkLst>
        </pc:picChg>
        <pc:picChg chg="add mod">
          <ac:chgData name="Jay Sampat" userId="e082d89638cea63e" providerId="LiveId" clId="{1BE3EF1C-8DBA-4C24-8B85-484D3825510D}" dt="2023-10-02T19:48:02.277" v="637" actId="1076"/>
          <ac:picMkLst>
            <pc:docMk/>
            <pc:sldMk cId="2227882511" sldId="309"/>
            <ac:picMk id="16" creationId="{1553D55C-4825-7132-B634-20F0E811747D}"/>
          </ac:picMkLst>
        </pc:picChg>
        <pc:picChg chg="add mod">
          <ac:chgData name="Jay Sampat" userId="e082d89638cea63e" providerId="LiveId" clId="{1BE3EF1C-8DBA-4C24-8B85-484D3825510D}" dt="2023-10-02T19:55:28.714" v="784"/>
          <ac:picMkLst>
            <pc:docMk/>
            <pc:sldMk cId="2227882511" sldId="309"/>
            <ac:picMk id="17" creationId="{DEBB2205-73CD-9C14-2DF4-2AC9945B0D43}"/>
          </ac:picMkLst>
        </pc:picChg>
        <pc:picChg chg="add mod">
          <ac:chgData name="Jay Sampat" userId="e082d89638cea63e" providerId="LiveId" clId="{1BE3EF1C-8DBA-4C24-8B85-484D3825510D}" dt="2023-10-02T19:48:02.277" v="637" actId="1076"/>
          <ac:picMkLst>
            <pc:docMk/>
            <pc:sldMk cId="2227882511" sldId="309"/>
            <ac:picMk id="18" creationId="{3D1BCD57-7278-76B9-EFA9-F2A42E51FF2C}"/>
          </ac:picMkLst>
        </pc:picChg>
      </pc:sldChg>
      <pc:sldChg chg="del">
        <pc:chgData name="Jay Sampat" userId="e082d89638cea63e" providerId="LiveId" clId="{1BE3EF1C-8DBA-4C24-8B85-484D3825510D}" dt="2023-10-02T20:39:45.710" v="1045" actId="47"/>
        <pc:sldMkLst>
          <pc:docMk/>
          <pc:sldMk cId="3561473475" sldId="310"/>
        </pc:sldMkLst>
      </pc:sldChg>
      <pc:sldChg chg="del">
        <pc:chgData name="Jay Sampat" userId="e082d89638cea63e" providerId="LiveId" clId="{1BE3EF1C-8DBA-4C24-8B85-484D3825510D}" dt="2023-10-02T20:39:45.710" v="1045" actId="47"/>
        <pc:sldMkLst>
          <pc:docMk/>
          <pc:sldMk cId="3584772686" sldId="311"/>
        </pc:sldMkLst>
      </pc:sldChg>
      <pc:sldChg chg="del">
        <pc:chgData name="Jay Sampat" userId="e082d89638cea63e" providerId="LiveId" clId="{1BE3EF1C-8DBA-4C24-8B85-484D3825510D}" dt="2023-10-02T20:39:45.710" v="1045" actId="47"/>
        <pc:sldMkLst>
          <pc:docMk/>
          <pc:sldMk cId="927313156" sldId="312"/>
        </pc:sldMkLst>
      </pc:sldChg>
      <pc:sldChg chg="del">
        <pc:chgData name="Jay Sampat" userId="e082d89638cea63e" providerId="LiveId" clId="{1BE3EF1C-8DBA-4C24-8B85-484D3825510D}" dt="2023-10-02T20:39:45.710" v="1045" actId="47"/>
        <pc:sldMkLst>
          <pc:docMk/>
          <pc:sldMk cId="2270028676" sldId="313"/>
        </pc:sldMkLst>
      </pc:sldChg>
      <pc:sldChg chg="del">
        <pc:chgData name="Jay Sampat" userId="e082d89638cea63e" providerId="LiveId" clId="{1BE3EF1C-8DBA-4C24-8B85-484D3825510D}" dt="2023-10-02T20:39:45.710" v="1045" actId="47"/>
        <pc:sldMkLst>
          <pc:docMk/>
          <pc:sldMk cId="688394540" sldId="314"/>
        </pc:sldMkLst>
      </pc:sldChg>
      <pc:sldChg chg="modSp add mod">
        <pc:chgData name="Jay Sampat" userId="e082d89638cea63e" providerId="LiveId" clId="{1BE3EF1C-8DBA-4C24-8B85-484D3825510D}" dt="2023-10-02T20:36:21.328" v="1024" actId="1076"/>
        <pc:sldMkLst>
          <pc:docMk/>
          <pc:sldMk cId="2655100814" sldId="315"/>
        </pc:sldMkLst>
        <pc:spChg chg="mod">
          <ac:chgData name="Jay Sampat" userId="e082d89638cea63e" providerId="LiveId" clId="{1BE3EF1C-8DBA-4C24-8B85-484D3825510D}" dt="2023-10-02T19:51:18.750" v="686" actId="21"/>
          <ac:spMkLst>
            <pc:docMk/>
            <pc:sldMk cId="2655100814" sldId="315"/>
            <ac:spMk id="3" creationId="{0115FF41-AFA4-4D25-AB42-AB034F4B4FEC}"/>
          </ac:spMkLst>
        </pc:spChg>
        <pc:spChg chg="mod">
          <ac:chgData name="Jay Sampat" userId="e082d89638cea63e" providerId="LiveId" clId="{1BE3EF1C-8DBA-4C24-8B85-484D3825510D}" dt="2023-10-02T19:56:07.315" v="788" actId="20577"/>
          <ac:spMkLst>
            <pc:docMk/>
            <pc:sldMk cId="2655100814" sldId="315"/>
            <ac:spMk id="10" creationId="{A8C7C3A0-5E78-49C8-B8D4-F3DF62B2BC93}"/>
          </ac:spMkLst>
        </pc:spChg>
        <pc:graphicFrameChg chg="mod modGraphic">
          <ac:chgData name="Jay Sampat" userId="e082d89638cea63e" providerId="LiveId" clId="{1BE3EF1C-8DBA-4C24-8B85-484D3825510D}" dt="2023-10-02T20:36:21.328" v="1024" actId="1076"/>
          <ac:graphicFrameMkLst>
            <pc:docMk/>
            <pc:sldMk cId="2655100814" sldId="315"/>
            <ac:graphicFrameMk id="6" creationId="{0CECC158-D5C9-5BDC-20CC-EF5D16250113}"/>
          </ac:graphicFrameMkLst>
        </pc:graphicFrameChg>
      </pc:sldChg>
      <pc:sldChg chg="addSp delSp modSp add mod ord">
        <pc:chgData name="Jay Sampat" userId="e082d89638cea63e" providerId="LiveId" clId="{1BE3EF1C-8DBA-4C24-8B85-484D3825510D}" dt="2023-10-02T19:24:38.037" v="420"/>
        <pc:sldMkLst>
          <pc:docMk/>
          <pc:sldMk cId="986232387" sldId="316"/>
        </pc:sldMkLst>
        <pc:spChg chg="add del mod">
          <ac:chgData name="Jay Sampat" userId="e082d89638cea63e" providerId="LiveId" clId="{1BE3EF1C-8DBA-4C24-8B85-484D3825510D}" dt="2023-10-02T18:17:00.909" v="251" actId="478"/>
          <ac:spMkLst>
            <pc:docMk/>
            <pc:sldMk cId="986232387" sldId="316"/>
            <ac:spMk id="3" creationId="{EBDCA88B-2A4B-417C-D3B9-0B9D77F96D05}"/>
          </ac:spMkLst>
        </pc:spChg>
        <pc:spChg chg="del mod">
          <ac:chgData name="Jay Sampat" userId="e082d89638cea63e" providerId="LiveId" clId="{1BE3EF1C-8DBA-4C24-8B85-484D3825510D}" dt="2023-10-02T18:19:05.119" v="259" actId="478"/>
          <ac:spMkLst>
            <pc:docMk/>
            <pc:sldMk cId="986232387" sldId="316"/>
            <ac:spMk id="4" creationId="{55E27C7C-4B68-4BBC-BF36-8959D8493E4A}"/>
          </ac:spMkLst>
        </pc:spChg>
        <pc:spChg chg="mod ord">
          <ac:chgData name="Jay Sampat" userId="e082d89638cea63e" providerId="LiveId" clId="{1BE3EF1C-8DBA-4C24-8B85-484D3825510D}" dt="2023-10-02T18:17:17.362" v="255" actId="26606"/>
          <ac:spMkLst>
            <pc:docMk/>
            <pc:sldMk cId="986232387" sldId="316"/>
            <ac:spMk id="7" creationId="{4ECDE54D-4BD2-4764-A36A-8487DB61E7A6}"/>
          </ac:spMkLst>
        </pc:spChg>
        <pc:spChg chg="add del mod">
          <ac:chgData name="Jay Sampat" userId="e082d89638cea63e" providerId="LiveId" clId="{1BE3EF1C-8DBA-4C24-8B85-484D3825510D}" dt="2023-10-02T18:19:06.501" v="260" actId="478"/>
          <ac:spMkLst>
            <pc:docMk/>
            <pc:sldMk cId="986232387" sldId="316"/>
            <ac:spMk id="8" creationId="{A789B547-299B-B124-A490-9962EF8576DB}"/>
          </ac:spMkLst>
        </pc:spChg>
        <pc:graphicFrameChg chg="del">
          <ac:chgData name="Jay Sampat" userId="e082d89638cea63e" providerId="LiveId" clId="{1BE3EF1C-8DBA-4C24-8B85-484D3825510D}" dt="2023-10-02T18:16:56.748" v="250" actId="478"/>
          <ac:graphicFrameMkLst>
            <pc:docMk/>
            <pc:sldMk cId="986232387" sldId="316"/>
            <ac:graphicFrameMk id="6" creationId="{AC571249-1257-EE6A-DD3E-69CC76335551}"/>
          </ac:graphicFrameMkLst>
        </pc:graphicFrameChg>
        <pc:picChg chg="add del mod">
          <ac:chgData name="Jay Sampat" userId="e082d89638cea63e" providerId="LiveId" clId="{1BE3EF1C-8DBA-4C24-8B85-484D3825510D}" dt="2023-10-02T19:24:35.252" v="419" actId="478"/>
          <ac:picMkLst>
            <pc:docMk/>
            <pc:sldMk cId="986232387" sldId="316"/>
            <ac:picMk id="2050" creationId="{BFAE2936-5509-5D1B-832E-677AAC484641}"/>
          </ac:picMkLst>
        </pc:picChg>
        <pc:picChg chg="add">
          <ac:chgData name="Jay Sampat" userId="e082d89638cea63e" providerId="LiveId" clId="{1BE3EF1C-8DBA-4C24-8B85-484D3825510D}" dt="2023-10-02T19:24:38.037" v="420"/>
          <ac:picMkLst>
            <pc:docMk/>
            <pc:sldMk cId="986232387" sldId="316"/>
            <ac:picMk id="2052" creationId="{95F6CB2D-DC86-E645-2003-9F053FBE3588}"/>
          </ac:picMkLst>
        </pc:picChg>
      </pc:sldChg>
      <pc:sldChg chg="add del">
        <pc:chgData name="Jay Sampat" userId="e082d89638cea63e" providerId="LiveId" clId="{1BE3EF1C-8DBA-4C24-8B85-484D3825510D}" dt="2023-10-02T18:17:05.728" v="253"/>
        <pc:sldMkLst>
          <pc:docMk/>
          <pc:sldMk cId="1240541804" sldId="317"/>
        </pc:sldMkLst>
      </pc:sldChg>
      <pc:sldChg chg="addSp delSp modSp add mod ord">
        <pc:chgData name="Jay Sampat" userId="e082d89638cea63e" providerId="LiveId" clId="{1BE3EF1C-8DBA-4C24-8B85-484D3825510D}" dt="2023-10-05T14:42:36.154" v="1194"/>
        <pc:sldMkLst>
          <pc:docMk/>
          <pc:sldMk cId="1402910295" sldId="317"/>
        </pc:sldMkLst>
        <pc:spChg chg="add mod">
          <ac:chgData name="Jay Sampat" userId="e082d89638cea63e" providerId="LiveId" clId="{1BE3EF1C-8DBA-4C24-8B85-484D3825510D}" dt="2023-10-02T19:57:51.208" v="797"/>
          <ac:spMkLst>
            <pc:docMk/>
            <pc:sldMk cId="1402910295" sldId="317"/>
            <ac:spMk id="2" creationId="{C0FEA59D-654D-79D6-3CA4-615513319915}"/>
          </ac:spMkLst>
        </pc:spChg>
        <pc:spChg chg="add del">
          <ac:chgData name="Jay Sampat" userId="e082d89638cea63e" providerId="LiveId" clId="{1BE3EF1C-8DBA-4C24-8B85-484D3825510D}" dt="2023-10-05T14:41:20.990" v="1192" actId="478"/>
          <ac:spMkLst>
            <pc:docMk/>
            <pc:sldMk cId="1402910295" sldId="317"/>
            <ac:spMk id="3" creationId="{F72B5778-C1F4-0A5A-99D0-A3220407E963}"/>
          </ac:spMkLst>
        </pc:spChg>
        <pc:spChg chg="mod ord modVis">
          <ac:chgData name="Jay Sampat" userId="e082d89638cea63e" providerId="LiveId" clId="{1BE3EF1C-8DBA-4C24-8B85-484D3825510D}" dt="2023-10-02T18:20:04.479" v="280" actId="26606"/>
          <ac:spMkLst>
            <pc:docMk/>
            <pc:sldMk cId="1402910295" sldId="317"/>
            <ac:spMk id="7" creationId="{4ECDE54D-4BD2-4764-A36A-8487DB61E7A6}"/>
          </ac:spMkLst>
        </pc:spChg>
        <pc:spChg chg="add del">
          <ac:chgData name="Jay Sampat" userId="e082d89638cea63e" providerId="LiveId" clId="{1BE3EF1C-8DBA-4C24-8B85-484D3825510D}" dt="2023-10-02T18:20:04.479" v="279" actId="26606"/>
          <ac:spMkLst>
            <pc:docMk/>
            <pc:sldMk cId="1402910295" sldId="317"/>
            <ac:spMk id="4103" creationId="{40873A0B-606C-7331-F214-292427B12B81}"/>
          </ac:spMkLst>
        </pc:spChg>
        <pc:picChg chg="add">
          <ac:chgData name="Jay Sampat" userId="e082d89638cea63e" providerId="LiveId" clId="{1BE3EF1C-8DBA-4C24-8B85-484D3825510D}" dt="2023-10-05T14:42:36.154" v="1194"/>
          <ac:picMkLst>
            <pc:docMk/>
            <pc:sldMk cId="1402910295" sldId="317"/>
            <ac:picMk id="1028" creationId="{359A2244-3820-DB8D-C688-57A9EF3142B8}"/>
          </ac:picMkLst>
        </pc:picChg>
        <pc:picChg chg="del">
          <ac:chgData name="Jay Sampat" userId="e082d89638cea63e" providerId="LiveId" clId="{1BE3EF1C-8DBA-4C24-8B85-484D3825510D}" dt="2023-10-02T18:19:54.726" v="276" actId="478"/>
          <ac:picMkLst>
            <pc:docMk/>
            <pc:sldMk cId="1402910295" sldId="317"/>
            <ac:picMk id="2050" creationId="{BFAE2936-5509-5D1B-832E-677AAC484641}"/>
          </ac:picMkLst>
        </pc:picChg>
        <pc:picChg chg="add del mod">
          <ac:chgData name="Jay Sampat" userId="e082d89638cea63e" providerId="LiveId" clId="{1BE3EF1C-8DBA-4C24-8B85-484D3825510D}" dt="2023-10-05T14:42:30.255" v="1193" actId="478"/>
          <ac:picMkLst>
            <pc:docMk/>
            <pc:sldMk cId="1402910295" sldId="317"/>
            <ac:picMk id="4098" creationId="{1C3FA342-86E4-7B6A-0A0E-5E47E178BD73}"/>
          </ac:picMkLst>
        </pc:picChg>
      </pc:sldChg>
      <pc:sldChg chg="modSp add mod ord">
        <pc:chgData name="Jay Sampat" userId="e082d89638cea63e" providerId="LiveId" clId="{1BE3EF1C-8DBA-4C24-8B85-484D3825510D}" dt="2023-10-02T20:54:12.336" v="1122"/>
        <pc:sldMkLst>
          <pc:docMk/>
          <pc:sldMk cId="1612814098" sldId="318"/>
        </pc:sldMkLst>
        <pc:spChg chg="mod">
          <ac:chgData name="Jay Sampat" userId="e082d89638cea63e" providerId="LiveId" clId="{1BE3EF1C-8DBA-4C24-8B85-484D3825510D}" dt="2023-10-02T20:20:05.753" v="835" actId="20577"/>
          <ac:spMkLst>
            <pc:docMk/>
            <pc:sldMk cId="1612814098" sldId="318"/>
            <ac:spMk id="3" creationId="{0115FF41-AFA4-4D25-AB42-AB034F4B4FEC}"/>
          </ac:spMkLst>
        </pc:spChg>
        <pc:spChg chg="mod">
          <ac:chgData name="Jay Sampat" userId="e082d89638cea63e" providerId="LiveId" clId="{1BE3EF1C-8DBA-4C24-8B85-484D3825510D}" dt="2023-10-02T19:56:15.661" v="790" actId="20577"/>
          <ac:spMkLst>
            <pc:docMk/>
            <pc:sldMk cId="1612814098" sldId="318"/>
            <ac:spMk id="10" creationId="{A8C7C3A0-5E78-49C8-B8D4-F3DF62B2BC93}"/>
          </ac:spMkLst>
        </pc:spChg>
        <pc:graphicFrameChg chg="mod modGraphic">
          <ac:chgData name="Jay Sampat" userId="e082d89638cea63e" providerId="LiveId" clId="{1BE3EF1C-8DBA-4C24-8B85-484D3825510D}" dt="2023-10-02T20:54:12.336" v="1122"/>
          <ac:graphicFrameMkLst>
            <pc:docMk/>
            <pc:sldMk cId="1612814098" sldId="318"/>
            <ac:graphicFrameMk id="6" creationId="{0CECC158-D5C9-5BDC-20CC-EF5D16250113}"/>
          </ac:graphicFrameMkLst>
        </pc:graphicFrameChg>
      </pc:sldChg>
      <pc:sldChg chg="addSp modSp add mod modAnim">
        <pc:chgData name="Jay Sampat" userId="e082d89638cea63e" providerId="LiveId" clId="{1BE3EF1C-8DBA-4C24-8B85-484D3825510D}" dt="2023-10-05T15:15:17.912" v="1273" actId="20577"/>
        <pc:sldMkLst>
          <pc:docMk/>
          <pc:sldMk cId="2485752205" sldId="319"/>
        </pc:sldMkLst>
        <pc:spChg chg="add mod">
          <ac:chgData name="Jay Sampat" userId="e082d89638cea63e" providerId="LiveId" clId="{1BE3EF1C-8DBA-4C24-8B85-484D3825510D}" dt="2023-10-03T19:19:54.001" v="1127" actId="122"/>
          <ac:spMkLst>
            <pc:docMk/>
            <pc:sldMk cId="2485752205" sldId="319"/>
            <ac:spMk id="2" creationId="{ECC4450B-B698-EA6F-37A3-BD055529FF53}"/>
          </ac:spMkLst>
        </pc:spChg>
        <pc:spChg chg="mod">
          <ac:chgData name="Jay Sampat" userId="e082d89638cea63e" providerId="LiveId" clId="{1BE3EF1C-8DBA-4C24-8B85-484D3825510D}" dt="2023-10-02T20:51:14.458" v="1119" actId="20577"/>
          <ac:spMkLst>
            <pc:docMk/>
            <pc:sldMk cId="2485752205" sldId="319"/>
            <ac:spMk id="3" creationId="{0115FF41-AFA4-4D25-AB42-AB034F4B4FEC}"/>
          </ac:spMkLst>
        </pc:spChg>
        <pc:spChg chg="mod">
          <ac:chgData name="Jay Sampat" userId="e082d89638cea63e" providerId="LiveId" clId="{1BE3EF1C-8DBA-4C24-8B85-484D3825510D}" dt="2023-10-02T19:56:20.810" v="792" actId="20577"/>
          <ac:spMkLst>
            <pc:docMk/>
            <pc:sldMk cId="2485752205" sldId="319"/>
            <ac:spMk id="10" creationId="{A8C7C3A0-5E78-49C8-B8D4-F3DF62B2BC93}"/>
          </ac:spMkLst>
        </pc:spChg>
        <pc:graphicFrameChg chg="mod modGraphic">
          <ac:chgData name="Jay Sampat" userId="e082d89638cea63e" providerId="LiveId" clId="{1BE3EF1C-8DBA-4C24-8B85-484D3825510D}" dt="2023-10-05T15:15:17.912" v="1273" actId="20577"/>
          <ac:graphicFrameMkLst>
            <pc:docMk/>
            <pc:sldMk cId="2485752205" sldId="319"/>
            <ac:graphicFrameMk id="6" creationId="{0CECC158-D5C9-5BDC-20CC-EF5D16250113}"/>
          </ac:graphicFrameMkLst>
        </pc:graphicFrameChg>
      </pc:sldChg>
      <pc:sldChg chg="addSp delSp modSp add del mod ord setBg">
        <pc:chgData name="Jay Sampat" userId="e082d89638cea63e" providerId="LiveId" clId="{1BE3EF1C-8DBA-4C24-8B85-484D3825510D}" dt="2023-10-02T20:39:45.710" v="1045" actId="47"/>
        <pc:sldMkLst>
          <pc:docMk/>
          <pc:sldMk cId="2626259157" sldId="320"/>
        </pc:sldMkLst>
        <pc:spChg chg="add del mod">
          <ac:chgData name="Jay Sampat" userId="e082d89638cea63e" providerId="LiveId" clId="{1BE3EF1C-8DBA-4C24-8B85-484D3825510D}" dt="2023-10-02T19:33:44.322" v="490" actId="931"/>
          <ac:spMkLst>
            <pc:docMk/>
            <pc:sldMk cId="2626259157" sldId="320"/>
            <ac:spMk id="4" creationId="{307B3A54-0D79-60F2-1BAB-2213E7D5D3CD}"/>
          </ac:spMkLst>
        </pc:spChg>
        <pc:spChg chg="del mod">
          <ac:chgData name="Jay Sampat" userId="e082d89638cea63e" providerId="LiveId" clId="{1BE3EF1C-8DBA-4C24-8B85-484D3825510D}" dt="2023-10-02T19:38:32.580" v="549" actId="478"/>
          <ac:spMkLst>
            <pc:docMk/>
            <pc:sldMk cId="2626259157" sldId="320"/>
            <ac:spMk id="6" creationId="{FF777B66-94CB-491C-AC6B-BDAC98E21D57}"/>
          </ac:spMkLst>
        </pc:spChg>
        <pc:spChg chg="del">
          <ac:chgData name="Jay Sampat" userId="e082d89638cea63e" providerId="LiveId" clId="{1BE3EF1C-8DBA-4C24-8B85-484D3825510D}" dt="2023-10-02T19:36:54.289" v="531" actId="478"/>
          <ac:spMkLst>
            <pc:docMk/>
            <pc:sldMk cId="2626259157" sldId="320"/>
            <ac:spMk id="7" creationId="{42AF1107-8D35-4E35-93C7-D3640946F742}"/>
          </ac:spMkLst>
        </pc:spChg>
        <pc:spChg chg="add del mod">
          <ac:chgData name="Jay Sampat" userId="e082d89638cea63e" providerId="LiveId" clId="{1BE3EF1C-8DBA-4C24-8B85-484D3825510D}" dt="2023-10-02T19:33:19.485" v="489" actId="931"/>
          <ac:spMkLst>
            <pc:docMk/>
            <pc:sldMk cId="2626259157" sldId="320"/>
            <ac:spMk id="8" creationId="{1B2DD6C2-8892-3A54-2812-D7C39DD27893}"/>
          </ac:spMkLst>
        </pc:spChg>
        <pc:spChg chg="add del mod">
          <ac:chgData name="Jay Sampat" userId="e082d89638cea63e" providerId="LiveId" clId="{1BE3EF1C-8DBA-4C24-8B85-484D3825510D}" dt="2023-10-02T19:35:51.446" v="528" actId="478"/>
          <ac:spMkLst>
            <pc:docMk/>
            <pc:sldMk cId="2626259157" sldId="320"/>
            <ac:spMk id="18" creationId="{AC39F623-2F87-8751-C587-63D6E6080B4A}"/>
          </ac:spMkLst>
        </pc:spChg>
        <pc:spChg chg="add del mod">
          <ac:chgData name="Jay Sampat" userId="e082d89638cea63e" providerId="LiveId" clId="{1BE3EF1C-8DBA-4C24-8B85-484D3825510D}" dt="2023-10-02T19:35:12.065" v="519" actId="478"/>
          <ac:spMkLst>
            <pc:docMk/>
            <pc:sldMk cId="2626259157" sldId="320"/>
            <ac:spMk id="20" creationId="{DA6431C9-B4B4-0DE3-AD0F-BEF1B5890AEC}"/>
          </ac:spMkLst>
        </pc:spChg>
        <pc:spChg chg="mod">
          <ac:chgData name="Jay Sampat" userId="e082d89638cea63e" providerId="LiveId" clId="{1BE3EF1C-8DBA-4C24-8B85-484D3825510D}" dt="2023-10-02T19:26:03.731" v="464" actId="20577"/>
          <ac:spMkLst>
            <pc:docMk/>
            <pc:sldMk cId="2626259157" sldId="320"/>
            <ac:spMk id="23" creationId="{DE8D546E-0F46-4CC0-B2B1-8B2430D00C0C}"/>
          </ac:spMkLst>
        </pc:spChg>
        <pc:spChg chg="add del mod">
          <ac:chgData name="Jay Sampat" userId="e082d89638cea63e" providerId="LiveId" clId="{1BE3EF1C-8DBA-4C24-8B85-484D3825510D}" dt="2023-10-02T19:36:58.110" v="532" actId="478"/>
          <ac:spMkLst>
            <pc:docMk/>
            <pc:sldMk cId="2626259157" sldId="320"/>
            <ac:spMk id="32" creationId="{FF81CA25-A48B-9A18-4C4B-0E1BB1A9DF46}"/>
          </ac:spMkLst>
        </pc:spChg>
        <pc:spChg chg="add del mod">
          <ac:chgData name="Jay Sampat" userId="e082d89638cea63e" providerId="LiveId" clId="{1BE3EF1C-8DBA-4C24-8B85-484D3825510D}" dt="2023-10-02T19:38:36.444" v="550" actId="478"/>
          <ac:spMkLst>
            <pc:docMk/>
            <pc:sldMk cId="2626259157" sldId="320"/>
            <ac:spMk id="34" creationId="{EC206240-FD91-9D21-9087-FDC9A8FFEFB1}"/>
          </ac:spMkLst>
        </pc:spChg>
        <pc:spChg chg="add del mod">
          <ac:chgData name="Jay Sampat" userId="e082d89638cea63e" providerId="LiveId" clId="{1BE3EF1C-8DBA-4C24-8B85-484D3825510D}" dt="2023-10-02T19:38:48.311" v="556" actId="478"/>
          <ac:spMkLst>
            <pc:docMk/>
            <pc:sldMk cId="2626259157" sldId="320"/>
            <ac:spMk id="36" creationId="{FEC86EC1-6183-8A2A-CA1F-4F02B485680B}"/>
          </ac:spMkLst>
        </pc:spChg>
        <pc:spChg chg="add del mod">
          <ac:chgData name="Jay Sampat" userId="e082d89638cea63e" providerId="LiveId" clId="{1BE3EF1C-8DBA-4C24-8B85-484D3825510D}" dt="2023-10-02T19:39:04.868" v="562" actId="478"/>
          <ac:spMkLst>
            <pc:docMk/>
            <pc:sldMk cId="2626259157" sldId="320"/>
            <ac:spMk id="38" creationId="{A3BC1B06-4846-F54D-38E7-D2C2D6A1097D}"/>
          </ac:spMkLst>
        </pc:spChg>
        <pc:spChg chg="add del mod">
          <ac:chgData name="Jay Sampat" userId="e082d89638cea63e" providerId="LiveId" clId="{1BE3EF1C-8DBA-4C24-8B85-484D3825510D}" dt="2023-10-02T19:39:02.036" v="560" actId="478"/>
          <ac:spMkLst>
            <pc:docMk/>
            <pc:sldMk cId="2626259157" sldId="320"/>
            <ac:spMk id="40" creationId="{55D7B499-26F0-3F89-780B-405E25919381}"/>
          </ac:spMkLst>
        </pc:spChg>
        <pc:picChg chg="add del mod">
          <ac:chgData name="Jay Sampat" userId="e082d89638cea63e" providerId="LiveId" clId="{1BE3EF1C-8DBA-4C24-8B85-484D3825510D}" dt="2023-10-02T19:39:03.162" v="561" actId="478"/>
          <ac:picMkLst>
            <pc:docMk/>
            <pc:sldMk cId="2626259157" sldId="320"/>
            <ac:picMk id="2" creationId="{F2EA9F82-0CB1-6DCE-9381-B3AB7384F754}"/>
          </ac:picMkLst>
        </pc:picChg>
        <pc:picChg chg="add del mod">
          <ac:chgData name="Jay Sampat" userId="e082d89638cea63e" providerId="LiveId" clId="{1BE3EF1C-8DBA-4C24-8B85-484D3825510D}" dt="2023-10-02T19:39:00.588" v="559" actId="478"/>
          <ac:picMkLst>
            <pc:docMk/>
            <pc:sldMk cId="2626259157" sldId="320"/>
            <ac:picMk id="9" creationId="{C82DA925-978C-48A9-98AD-0653B7A3D2D9}"/>
          </ac:picMkLst>
        </pc:picChg>
        <pc:picChg chg="del mod">
          <ac:chgData name="Jay Sampat" userId="e082d89638cea63e" providerId="LiveId" clId="{1BE3EF1C-8DBA-4C24-8B85-484D3825510D}" dt="2023-10-02T19:38:58.526" v="558" actId="478"/>
          <ac:picMkLst>
            <pc:docMk/>
            <pc:sldMk cId="2626259157" sldId="320"/>
            <ac:picMk id="11" creationId="{E63B7C3F-04A4-43F6-881D-FA11061CBAFA}"/>
          </ac:picMkLst>
        </pc:picChg>
        <pc:picChg chg="add del mod">
          <ac:chgData name="Jay Sampat" userId="e082d89638cea63e" providerId="LiveId" clId="{1BE3EF1C-8DBA-4C24-8B85-484D3825510D}" dt="2023-10-02T19:33:57.309" v="491" actId="478"/>
          <ac:picMkLst>
            <pc:docMk/>
            <pc:sldMk cId="2626259157" sldId="320"/>
            <ac:picMk id="12" creationId="{3CB68968-F4A8-C567-D475-CE84B0B9778F}"/>
          </ac:picMkLst>
        </pc:picChg>
        <pc:picChg chg="del mod">
          <ac:chgData name="Jay Sampat" userId="e082d89638cea63e" providerId="LiveId" clId="{1BE3EF1C-8DBA-4C24-8B85-484D3825510D}" dt="2023-10-02T19:33:09.183" v="487" actId="478"/>
          <ac:picMkLst>
            <pc:docMk/>
            <pc:sldMk cId="2626259157" sldId="320"/>
            <ac:picMk id="13" creationId="{E02C4914-F076-4415-9C5D-A9BDB6CC6110}"/>
          </ac:picMkLst>
        </pc:picChg>
        <pc:picChg chg="del mod">
          <ac:chgData name="Jay Sampat" userId="e082d89638cea63e" providerId="LiveId" clId="{1BE3EF1C-8DBA-4C24-8B85-484D3825510D}" dt="2023-10-02T19:33:11.710" v="488" actId="478"/>
          <ac:picMkLst>
            <pc:docMk/>
            <pc:sldMk cId="2626259157" sldId="320"/>
            <ac:picMk id="15" creationId="{3D15FDC1-74B5-4FD8-BD17-0E2502C411A6}"/>
          </ac:picMkLst>
        </pc:picChg>
        <pc:picChg chg="add del mod">
          <ac:chgData name="Jay Sampat" userId="e082d89638cea63e" providerId="LiveId" clId="{1BE3EF1C-8DBA-4C24-8B85-484D3825510D}" dt="2023-10-02T19:33:58.529" v="492" actId="478"/>
          <ac:picMkLst>
            <pc:docMk/>
            <pc:sldMk cId="2626259157" sldId="320"/>
            <ac:picMk id="16" creationId="{21EB9048-89D5-954A-4AC3-F7B00F53DC2C}"/>
          </ac:picMkLst>
        </pc:picChg>
        <pc:picChg chg="add del mod">
          <ac:chgData name="Jay Sampat" userId="e082d89638cea63e" providerId="LiveId" clId="{1BE3EF1C-8DBA-4C24-8B85-484D3825510D}" dt="2023-10-02T19:34:20.908" v="500" actId="931"/>
          <ac:picMkLst>
            <pc:docMk/>
            <pc:sldMk cId="2626259157" sldId="320"/>
            <ac:picMk id="22" creationId="{463B4B2F-A759-4B73-BC33-B9E8C879DBF6}"/>
          </ac:picMkLst>
        </pc:picChg>
        <pc:picChg chg="add del mod">
          <ac:chgData name="Jay Sampat" userId="e082d89638cea63e" providerId="LiveId" clId="{1BE3EF1C-8DBA-4C24-8B85-484D3825510D}" dt="2023-10-02T19:34:55.072" v="510" actId="22"/>
          <ac:picMkLst>
            <pc:docMk/>
            <pc:sldMk cId="2626259157" sldId="320"/>
            <ac:picMk id="26" creationId="{AA9FAE24-C55F-578F-AA59-DDD41A14884D}"/>
          </ac:picMkLst>
        </pc:picChg>
        <pc:picChg chg="add del mod">
          <ac:chgData name="Jay Sampat" userId="e082d89638cea63e" providerId="LiveId" clId="{1BE3EF1C-8DBA-4C24-8B85-484D3825510D}" dt="2023-10-02T19:39:07.170" v="564" actId="478"/>
          <ac:picMkLst>
            <pc:docMk/>
            <pc:sldMk cId="2626259157" sldId="320"/>
            <ac:picMk id="28" creationId="{E6BC98E2-A952-CA31-079E-E05E5507F36C}"/>
          </ac:picMkLst>
        </pc:picChg>
        <pc:picChg chg="add del mod">
          <ac:chgData name="Jay Sampat" userId="e082d89638cea63e" providerId="LiveId" clId="{1BE3EF1C-8DBA-4C24-8B85-484D3825510D}" dt="2023-10-02T19:39:05.969" v="563" actId="478"/>
          <ac:picMkLst>
            <pc:docMk/>
            <pc:sldMk cId="2626259157" sldId="320"/>
            <ac:picMk id="30" creationId="{CC293C03-BA42-CB97-6A7E-81805B00F2DF}"/>
          </ac:picMkLst>
        </pc:picChg>
        <pc:picChg chg="add del mod">
          <ac:chgData name="Jay Sampat" userId="e082d89638cea63e" providerId="LiveId" clId="{1BE3EF1C-8DBA-4C24-8B85-484D3825510D}" dt="2023-10-02T19:39:34.205" v="567" actId="478"/>
          <ac:picMkLst>
            <pc:docMk/>
            <pc:sldMk cId="2626259157" sldId="320"/>
            <ac:picMk id="42" creationId="{D2F741F2-9C49-A421-EF13-614222AC4D8C}"/>
          </ac:picMkLst>
        </pc:picChg>
        <pc:picChg chg="add del">
          <ac:chgData name="Jay Sampat" userId="e082d89638cea63e" providerId="LiveId" clId="{1BE3EF1C-8DBA-4C24-8B85-484D3825510D}" dt="2023-10-02T19:39:41.953" v="569" actId="478"/>
          <ac:picMkLst>
            <pc:docMk/>
            <pc:sldMk cId="2626259157" sldId="320"/>
            <ac:picMk id="44" creationId="{2BF52C5B-3D4C-D33A-BB4A-60FDA4827673}"/>
          </ac:picMkLst>
        </pc:picChg>
        <pc:picChg chg="add del">
          <ac:chgData name="Jay Sampat" userId="e082d89638cea63e" providerId="LiveId" clId="{1BE3EF1C-8DBA-4C24-8B85-484D3825510D}" dt="2023-10-02T19:40:50.533" v="574" actId="478"/>
          <ac:picMkLst>
            <pc:docMk/>
            <pc:sldMk cId="2626259157" sldId="320"/>
            <ac:picMk id="46" creationId="{302A878F-4B25-A132-5A28-41F8B923B5D1}"/>
          </ac:picMkLst>
        </pc:picChg>
        <pc:picChg chg="add del mod">
          <ac:chgData name="Jay Sampat" userId="e082d89638cea63e" providerId="LiveId" clId="{1BE3EF1C-8DBA-4C24-8B85-484D3825510D}" dt="2023-10-02T19:40:49.401" v="573" actId="478"/>
          <ac:picMkLst>
            <pc:docMk/>
            <pc:sldMk cId="2626259157" sldId="320"/>
            <ac:picMk id="48" creationId="{D43F13BD-0C4B-0CE6-82E8-D78652F2E512}"/>
          </ac:picMkLst>
        </pc:picChg>
        <pc:picChg chg="add del mod">
          <ac:chgData name="Jay Sampat" userId="e082d89638cea63e" providerId="LiveId" clId="{1BE3EF1C-8DBA-4C24-8B85-484D3825510D}" dt="2023-10-02T19:47:07.282" v="632" actId="1076"/>
          <ac:picMkLst>
            <pc:docMk/>
            <pc:sldMk cId="2626259157" sldId="320"/>
            <ac:picMk id="50" creationId="{EC09F5D3-80C3-6C27-4B54-A16F9A437903}"/>
          </ac:picMkLst>
        </pc:picChg>
        <pc:picChg chg="add del mod">
          <ac:chgData name="Jay Sampat" userId="e082d89638cea63e" providerId="LiveId" clId="{1BE3EF1C-8DBA-4C24-8B85-484D3825510D}" dt="2023-10-02T19:47:02.001" v="631" actId="1076"/>
          <ac:picMkLst>
            <pc:docMk/>
            <pc:sldMk cId="2626259157" sldId="320"/>
            <ac:picMk id="52" creationId="{31F5E9F0-9DD5-66DE-479E-7CDC9825AC7D}"/>
          </ac:picMkLst>
        </pc:picChg>
        <pc:picChg chg="add del mod">
          <ac:chgData name="Jay Sampat" userId="e082d89638cea63e" providerId="LiveId" clId="{1BE3EF1C-8DBA-4C24-8B85-484D3825510D}" dt="2023-10-02T19:46:56.608" v="630" actId="1076"/>
          <ac:picMkLst>
            <pc:docMk/>
            <pc:sldMk cId="2626259157" sldId="320"/>
            <ac:picMk id="54" creationId="{8018CCF1-3FBC-6D28-979F-78C6269DBCC8}"/>
          </ac:picMkLst>
        </pc:picChg>
        <pc:picChg chg="add del mod">
          <ac:chgData name="Jay Sampat" userId="e082d89638cea63e" providerId="LiveId" clId="{1BE3EF1C-8DBA-4C24-8B85-484D3825510D}" dt="2023-10-02T19:46:05.532" v="624" actId="1076"/>
          <ac:picMkLst>
            <pc:docMk/>
            <pc:sldMk cId="2626259157" sldId="320"/>
            <ac:picMk id="56" creationId="{93F8A46B-6CD0-217D-6E2E-FC406352BBB5}"/>
          </ac:picMkLst>
        </pc:picChg>
        <pc:picChg chg="add del mod">
          <ac:chgData name="Jay Sampat" userId="e082d89638cea63e" providerId="LiveId" clId="{1BE3EF1C-8DBA-4C24-8B85-484D3825510D}" dt="2023-10-02T19:47:14.691" v="634"/>
          <ac:picMkLst>
            <pc:docMk/>
            <pc:sldMk cId="2626259157" sldId="320"/>
            <ac:picMk id="58" creationId="{E8D6C1BA-F89C-BF89-C480-543659A66728}"/>
          </ac:picMkLst>
        </pc:picChg>
      </pc:sldChg>
      <pc:sldChg chg="modSp new del mod modClrScheme chgLayout">
        <pc:chgData name="Jay Sampat" userId="e082d89638cea63e" providerId="LiveId" clId="{1BE3EF1C-8DBA-4C24-8B85-484D3825510D}" dt="2023-10-02T20:46:38.880" v="1109" actId="2696"/>
        <pc:sldMkLst>
          <pc:docMk/>
          <pc:sldMk cId="3849963946" sldId="320"/>
        </pc:sldMkLst>
        <pc:spChg chg="mod">
          <ac:chgData name="Jay Sampat" userId="e082d89638cea63e" providerId="LiveId" clId="{1BE3EF1C-8DBA-4C24-8B85-484D3825510D}" dt="2023-10-02T20:46:34.279" v="1108" actId="26606"/>
          <ac:spMkLst>
            <pc:docMk/>
            <pc:sldMk cId="3849963946" sldId="320"/>
            <ac:spMk id="2" creationId="{767F15A0-34B0-AF61-9E28-A335DF7FF481}"/>
          </ac:spMkLst>
        </pc:spChg>
        <pc:spChg chg="mod">
          <ac:chgData name="Jay Sampat" userId="e082d89638cea63e" providerId="LiveId" clId="{1BE3EF1C-8DBA-4C24-8B85-484D3825510D}" dt="2023-10-02T20:46:34.279" v="1108" actId="26606"/>
          <ac:spMkLst>
            <pc:docMk/>
            <pc:sldMk cId="3849963946" sldId="320"/>
            <ac:spMk id="3" creationId="{F669EAEC-04C1-B770-781E-B9A7C1886D96}"/>
          </ac:spMkLst>
        </pc:spChg>
      </pc:sldChg>
      <pc:sldChg chg="addSp delSp modSp new mod">
        <pc:chgData name="Jay Sampat" userId="e082d89638cea63e" providerId="LiveId" clId="{1BE3EF1C-8DBA-4C24-8B85-484D3825510D}" dt="2023-10-05T15:03:28.562" v="1255" actId="207"/>
        <pc:sldMkLst>
          <pc:docMk/>
          <pc:sldMk cId="4194051537" sldId="320"/>
        </pc:sldMkLst>
        <pc:spChg chg="del">
          <ac:chgData name="Jay Sampat" userId="e082d89638cea63e" providerId="LiveId" clId="{1BE3EF1C-8DBA-4C24-8B85-484D3825510D}" dt="2023-10-05T14:43:39.048" v="1196" actId="478"/>
          <ac:spMkLst>
            <pc:docMk/>
            <pc:sldMk cId="4194051537" sldId="320"/>
            <ac:spMk id="2" creationId="{6D26EF52-53D9-B731-23E5-A02D056F5F8E}"/>
          </ac:spMkLst>
        </pc:spChg>
        <pc:spChg chg="del">
          <ac:chgData name="Jay Sampat" userId="e082d89638cea63e" providerId="LiveId" clId="{1BE3EF1C-8DBA-4C24-8B85-484D3825510D}" dt="2023-10-05T14:43:40.590" v="1197" actId="478"/>
          <ac:spMkLst>
            <pc:docMk/>
            <pc:sldMk cId="4194051537" sldId="320"/>
            <ac:spMk id="3" creationId="{9718EEF6-C56C-DFAD-A966-87D3D0AFB941}"/>
          </ac:spMkLst>
        </pc:spChg>
        <pc:spChg chg="add mod">
          <ac:chgData name="Jay Sampat" userId="e082d89638cea63e" providerId="LiveId" clId="{1BE3EF1C-8DBA-4C24-8B85-484D3825510D}" dt="2023-10-05T15:02:50.543" v="1252" actId="1582"/>
          <ac:spMkLst>
            <pc:docMk/>
            <pc:sldMk cId="4194051537" sldId="320"/>
            <ac:spMk id="5" creationId="{A7F22F4D-CA8D-E677-B45D-CEEC0A62308A}"/>
          </ac:spMkLst>
        </pc:spChg>
        <pc:spChg chg="add mod">
          <ac:chgData name="Jay Sampat" userId="e082d89638cea63e" providerId="LiveId" clId="{1BE3EF1C-8DBA-4C24-8B85-484D3825510D}" dt="2023-10-05T15:03:28.562" v="1255" actId="207"/>
          <ac:spMkLst>
            <pc:docMk/>
            <pc:sldMk cId="4194051537" sldId="320"/>
            <ac:spMk id="6" creationId="{E638816C-6C78-9ED8-E37C-F8A2FCCB4798}"/>
          </ac:spMkLst>
        </pc:spChg>
        <pc:picChg chg="add">
          <ac:chgData name="Jay Sampat" userId="e082d89638cea63e" providerId="LiveId" clId="{1BE3EF1C-8DBA-4C24-8B85-484D3825510D}" dt="2023-10-05T14:43:47.160" v="1198"/>
          <ac:picMkLst>
            <pc:docMk/>
            <pc:sldMk cId="4194051537" sldId="320"/>
            <ac:picMk id="2050" creationId="{174AB53F-BCBB-721D-B6D3-9D63A73F9B1C}"/>
          </ac:picMkLst>
        </pc:picChg>
      </pc:sldChg>
      <pc:sldChg chg="add del">
        <pc:chgData name="Jay Sampat" userId="e082d89638cea63e" providerId="LiveId" clId="{1BE3EF1C-8DBA-4C24-8B85-484D3825510D}" dt="2023-10-02T19:47:32.797" v="635" actId="2696"/>
        <pc:sldMkLst>
          <pc:docMk/>
          <pc:sldMk cId="4173082850" sldId="32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0282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25369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15430"/>
            <a:ext cx="9486246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838739"/>
            <a:ext cx="2834640" cy="6663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1719" y="136525"/>
            <a:ext cx="4987412" cy="1555115"/>
          </a:xfrm>
        </p:spPr>
        <p:txBody>
          <a:bodyPr anchor="b"/>
          <a:lstStyle>
            <a:lvl1pPr algn="l">
              <a:defRPr sz="40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51717" y="1801368"/>
            <a:ext cx="4987412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464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4952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108960"/>
            <a:ext cx="5221224" cy="3447288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206" y="585216"/>
            <a:ext cx="5103602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3206" y="3127248"/>
            <a:ext cx="5103602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colorfu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357809"/>
            <a:ext cx="6272784" cy="3080335"/>
          </a:xfrm>
        </p:spPr>
        <p:txBody>
          <a:bodyPr anchor="b"/>
          <a:lstStyle>
            <a:lvl1pPr algn="l">
              <a:defRPr sz="54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843462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anchor="b">
            <a:noAutofit/>
          </a:bodyPr>
          <a:lstStyle>
            <a:lvl1pPr algn="ctr">
              <a:defRPr sz="60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38890"/>
            <a:ext cx="9144000" cy="45061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01661"/>
            <a:ext cx="10515600" cy="397530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300068"/>
            <a:ext cx="4434835" cy="510474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7863840" cy="1325563"/>
          </a:xfrm>
        </p:spPr>
        <p:txBody>
          <a:bodyPr/>
          <a:lstStyle>
            <a:lvl1pPr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8843"/>
            <a:ext cx="10515600" cy="1457395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357809"/>
            <a:ext cx="6272784" cy="3080335"/>
          </a:xfrm>
        </p:spPr>
        <p:txBody>
          <a:bodyPr/>
          <a:lstStyle/>
          <a:p>
            <a:r>
              <a:rPr lang="en-US" dirty="0"/>
              <a:t>Technology stocks v. benchmark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/>
          <a:lstStyle/>
          <a:p>
            <a:r>
              <a:rPr lang="en-US" b="1" dirty="0">
                <a:highlight>
                  <a:srgbClr val="000000"/>
                </a:highlight>
              </a:rPr>
              <a:t>Jay Sampat</a:t>
            </a:r>
          </a:p>
          <a:p>
            <a:r>
              <a:rPr lang="en-US" dirty="0"/>
              <a:t>Data Wrangling Project</a:t>
            </a:r>
          </a:p>
          <a:p>
            <a:r>
              <a:rPr lang="en-US" dirty="0"/>
              <a:t>Fall 2023, Mod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7863840" cy="1325563"/>
          </a:xfrm>
        </p:spPr>
        <p:txBody>
          <a:bodyPr anchor="b">
            <a:normAutofit/>
          </a:bodyPr>
          <a:lstStyle/>
          <a:p>
            <a:r>
              <a:rPr lang="en-US" sz="2800" dirty="0"/>
              <a:t>How do the 5 largest* tech stocks compare to the S&amp;p500 over the last 5 years?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6550DEA-54B8-6437-CE44-3C570F48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*by market Capitalization as of 9/30/2023</a:t>
            </a:r>
          </a:p>
        </p:txBody>
      </p:sp>
      <p:pic>
        <p:nvPicPr>
          <p:cNvPr id="7" name="Video 6" descr="Stock Market Bar Graph">
            <a:extLst>
              <a:ext uri="{FF2B5EF4-FFF2-40B4-BE49-F238E27FC236}">
                <a16:creationId xmlns:a16="http://schemas.microsoft.com/office/drawing/2014/main" id="{903ABD3C-FBF9-5AAA-0575-3EDA5B388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763" r="1" b="24626"/>
          <a:stretch/>
        </p:blipFill>
        <p:spPr>
          <a:xfrm>
            <a:off x="576072" y="1825625"/>
            <a:ext cx="10771632" cy="4351338"/>
          </a:xfrm>
          <a:prstGeom prst="rect">
            <a:avLst/>
          </a:prstGeom>
          <a:noFill/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8C05E03-546C-3232-5BF1-3EDA91A8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1" name="Picture 10" descr="A logo of a smiling face&#10;&#10;Description automatically generated">
            <a:extLst>
              <a:ext uri="{FF2B5EF4-FFF2-40B4-BE49-F238E27FC236}">
                <a16:creationId xmlns:a16="http://schemas.microsoft.com/office/drawing/2014/main" id="{1D248F08-04AE-924E-D99C-B26A84B3E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376" y="4138676"/>
            <a:ext cx="1755648" cy="1755648"/>
          </a:xfrm>
          <a:prstGeom prst="rect">
            <a:avLst/>
          </a:prstGeom>
        </p:spPr>
      </p:pic>
      <p:pic>
        <p:nvPicPr>
          <p:cNvPr id="15" name="Picture 14" descr="A colorful letter g&#10;&#10;Description automatically generated">
            <a:extLst>
              <a:ext uri="{FF2B5EF4-FFF2-40B4-BE49-F238E27FC236}">
                <a16:creationId xmlns:a16="http://schemas.microsoft.com/office/drawing/2014/main" id="{14EAAF6E-2C98-6B69-0ED8-D2F967A8D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403" y="4135741"/>
            <a:ext cx="1758583" cy="1758583"/>
          </a:xfrm>
          <a:prstGeom prst="rect">
            <a:avLst/>
          </a:prstGeom>
        </p:spPr>
      </p:pic>
      <p:pic>
        <p:nvPicPr>
          <p:cNvPr id="16" name="Picture 15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1553D55C-4825-7132-B634-20F0E8117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393" y="4138676"/>
            <a:ext cx="1755648" cy="1755648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BB2205-73CD-9C14-2DF4-2AC9945B0D4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968507" y="4138676"/>
            <a:ext cx="1757112" cy="1755648"/>
          </a:xfrm>
          <a:prstGeom prst="rect">
            <a:avLst/>
          </a:prstGeom>
        </p:spPr>
      </p:pic>
      <p:pic>
        <p:nvPicPr>
          <p:cNvPr id="18" name="Picture 17" descr="A green and black logo&#10;&#10;Description automatically generated">
            <a:extLst>
              <a:ext uri="{FF2B5EF4-FFF2-40B4-BE49-F238E27FC236}">
                <a16:creationId xmlns:a16="http://schemas.microsoft.com/office/drawing/2014/main" id="{3D1BCD57-7278-76B9-EFA9-F2A42E51FF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875" r="21875"/>
          <a:stretch/>
        </p:blipFill>
        <p:spPr>
          <a:xfrm>
            <a:off x="9176870" y="4138676"/>
            <a:ext cx="1755648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 hidden="1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0FEA59D-654D-79D6-3CA4-61551331991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9A2244-3820-DB8D-C688-57A9EF314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91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F82A9-CD86-6E48-D915-C37617EA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4AB53F-BCBB-721D-B6D3-9D63A73F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7F22F4D-CA8D-E677-B45D-CEEC0A62308A}"/>
              </a:ext>
            </a:extLst>
          </p:cNvPr>
          <p:cNvSpPr/>
          <p:nvPr/>
        </p:nvSpPr>
        <p:spPr>
          <a:xfrm>
            <a:off x="8788400" y="5556250"/>
            <a:ext cx="323850" cy="2984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638816C-6C78-9ED8-E37C-F8A2FCCB4798}"/>
              </a:ext>
            </a:extLst>
          </p:cNvPr>
          <p:cNvSpPr/>
          <p:nvPr/>
        </p:nvSpPr>
        <p:spPr>
          <a:xfrm rot="10800000">
            <a:off x="9486900" y="5499100"/>
            <a:ext cx="1016000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5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/>
          <a:lstStyle/>
          <a:p>
            <a:r>
              <a:rPr lang="en-US" sz="4000" dirty="0"/>
              <a:t>Summarized Mean and </a:t>
            </a:r>
            <a:r>
              <a:rPr lang="en-US" sz="4000" dirty="0" err="1"/>
              <a:t>Stdev</a:t>
            </a:r>
            <a:r>
              <a:rPr lang="en-US" sz="4000" dirty="0"/>
              <a:t> Statistics: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/>
          <a:p>
            <a:r>
              <a:rPr lang="en-US" dirty="0"/>
              <a:t>Q1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ECC158-D5C9-5BDC-20CC-EF5D16250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896736"/>
              </p:ext>
            </p:extLst>
          </p:nvPr>
        </p:nvGraphicFramePr>
        <p:xfrm>
          <a:off x="2514155" y="2824694"/>
          <a:ext cx="7163690" cy="2636565"/>
        </p:xfrm>
        <a:graphic>
          <a:graphicData uri="http://schemas.openxmlformats.org/drawingml/2006/table">
            <a:tbl>
              <a:tblPr/>
              <a:tblGrid>
                <a:gridCol w="1432738">
                  <a:extLst>
                    <a:ext uri="{9D8B030D-6E8A-4147-A177-3AD203B41FA5}">
                      <a16:colId xmlns:a16="http://schemas.microsoft.com/office/drawing/2014/main" val="1441473148"/>
                    </a:ext>
                  </a:extLst>
                </a:gridCol>
                <a:gridCol w="1432738">
                  <a:extLst>
                    <a:ext uri="{9D8B030D-6E8A-4147-A177-3AD203B41FA5}">
                      <a16:colId xmlns:a16="http://schemas.microsoft.com/office/drawing/2014/main" val="2559037249"/>
                    </a:ext>
                  </a:extLst>
                </a:gridCol>
                <a:gridCol w="1432738">
                  <a:extLst>
                    <a:ext uri="{9D8B030D-6E8A-4147-A177-3AD203B41FA5}">
                      <a16:colId xmlns:a16="http://schemas.microsoft.com/office/drawing/2014/main" val="885904749"/>
                    </a:ext>
                  </a:extLst>
                </a:gridCol>
                <a:gridCol w="1432738">
                  <a:extLst>
                    <a:ext uri="{9D8B030D-6E8A-4147-A177-3AD203B41FA5}">
                      <a16:colId xmlns:a16="http://schemas.microsoft.com/office/drawing/2014/main" val="2729450640"/>
                    </a:ext>
                  </a:extLst>
                </a:gridCol>
                <a:gridCol w="1432738">
                  <a:extLst>
                    <a:ext uri="{9D8B030D-6E8A-4147-A177-3AD203B41FA5}">
                      <a16:colId xmlns:a16="http://schemas.microsoft.com/office/drawing/2014/main" val="12995899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Name</a:t>
                      </a: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Daily_M_Ret</a:t>
                      </a:r>
                      <a:endParaRPr lang="en-US" sz="1800" b="1" dirty="0"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Stdev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Ann_M_Ret</a:t>
                      </a:r>
                      <a:endParaRPr lang="en-US" sz="1800" b="1" dirty="0"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Ann_Stdev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950476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AAPL</a:t>
                      </a:r>
                    </a:p>
                  </a:txBody>
                  <a:tcPr marL="19050" marR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0.11%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41%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0.40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7134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AMZN</a:t>
                      </a:r>
                    </a:p>
                  </a:txBody>
                  <a:tcPr marL="19050" marR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0.05%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17%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0.44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235575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GOOG</a:t>
                      </a:r>
                    </a:p>
                  </a:txBody>
                  <a:tcPr marL="19050" marR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0.08%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30%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0.39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650454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MSFT</a:t>
                      </a:r>
                    </a:p>
                  </a:txBody>
                  <a:tcPr marL="19050" marR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0.10%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38%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0.38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410258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NVDA</a:t>
                      </a:r>
                    </a:p>
                  </a:txBody>
                  <a:tcPr marL="19050" marR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0.20%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0.03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74%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0.65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85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5F6CB2D-DC86-E645-2003-9F053FBE3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23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8174228" cy="1179576"/>
          </a:xfrm>
        </p:spPr>
        <p:txBody>
          <a:bodyPr/>
          <a:lstStyle/>
          <a:p>
            <a:r>
              <a:rPr lang="en-US" sz="4000" dirty="0"/>
              <a:t>Which Stocks Beat the Market?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/>
          <a:p>
            <a:r>
              <a:rPr lang="en-US" dirty="0"/>
              <a:t>Q2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ECC158-D5C9-5BDC-20CC-EF5D16250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892192"/>
              </p:ext>
            </p:extLst>
          </p:nvPr>
        </p:nvGraphicFramePr>
        <p:xfrm>
          <a:off x="2608960" y="2862707"/>
          <a:ext cx="7068440" cy="3037414"/>
        </p:xfrm>
        <a:graphic>
          <a:graphicData uri="http://schemas.openxmlformats.org/drawingml/2006/table">
            <a:tbl>
              <a:tblPr/>
              <a:tblGrid>
                <a:gridCol w="1413688">
                  <a:extLst>
                    <a:ext uri="{9D8B030D-6E8A-4147-A177-3AD203B41FA5}">
                      <a16:colId xmlns:a16="http://schemas.microsoft.com/office/drawing/2014/main" val="1441473148"/>
                    </a:ext>
                  </a:extLst>
                </a:gridCol>
                <a:gridCol w="1413688">
                  <a:extLst>
                    <a:ext uri="{9D8B030D-6E8A-4147-A177-3AD203B41FA5}">
                      <a16:colId xmlns:a16="http://schemas.microsoft.com/office/drawing/2014/main" val="2559037249"/>
                    </a:ext>
                  </a:extLst>
                </a:gridCol>
                <a:gridCol w="1413688">
                  <a:extLst>
                    <a:ext uri="{9D8B030D-6E8A-4147-A177-3AD203B41FA5}">
                      <a16:colId xmlns:a16="http://schemas.microsoft.com/office/drawing/2014/main" val="885904749"/>
                    </a:ext>
                  </a:extLst>
                </a:gridCol>
                <a:gridCol w="1413688">
                  <a:extLst>
                    <a:ext uri="{9D8B030D-6E8A-4147-A177-3AD203B41FA5}">
                      <a16:colId xmlns:a16="http://schemas.microsoft.com/office/drawing/2014/main" val="2729450640"/>
                    </a:ext>
                  </a:extLst>
                </a:gridCol>
                <a:gridCol w="1413688">
                  <a:extLst>
                    <a:ext uri="{9D8B030D-6E8A-4147-A177-3AD203B41FA5}">
                      <a16:colId xmlns:a16="http://schemas.microsoft.com/office/drawing/2014/main" val="12995899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Name</a:t>
                      </a: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Daily_M_Ret</a:t>
                      </a:r>
                      <a:endParaRPr lang="en-US" sz="1800" b="1" dirty="0"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Stdev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Ann_M_Ret</a:t>
                      </a:r>
                      <a:endParaRPr lang="en-US" sz="1800" b="1" dirty="0"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Ann_Stdev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950476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AAPL</a:t>
                      </a:r>
                    </a:p>
                  </a:txBody>
                  <a:tcPr marL="19050" marR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0.11%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0.02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41%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0.40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7134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AMZN</a:t>
                      </a:r>
                    </a:p>
                  </a:txBody>
                  <a:tcPr marL="19050" marR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0.05%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17%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0.44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235575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GOOG</a:t>
                      </a:r>
                    </a:p>
                  </a:txBody>
                  <a:tcPr marL="19050" marR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0.08%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30%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0.39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650454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MSFT</a:t>
                      </a:r>
                    </a:p>
                  </a:txBody>
                  <a:tcPr marL="19050" marR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0.10%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38%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0.38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410258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NVDA</a:t>
                      </a:r>
                    </a:p>
                  </a:txBody>
                  <a:tcPr marL="19050" marR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0.20%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0.03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74%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0.65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85430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^SPX</a:t>
                      </a:r>
                    </a:p>
                  </a:txBody>
                  <a:tcPr marL="19050" marR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0.04%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0.01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15%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0.26</a:t>
                      </a:r>
                    </a:p>
                  </a:txBody>
                  <a:tcPr marL="19050" marR="1905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202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10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8174228" cy="1179576"/>
          </a:xfrm>
        </p:spPr>
        <p:txBody>
          <a:bodyPr/>
          <a:lstStyle/>
          <a:p>
            <a:r>
              <a:rPr lang="en-US" dirty="0"/>
              <a:t>By How Much</a:t>
            </a:r>
            <a:r>
              <a:rPr lang="en-US" sz="4000" dirty="0"/>
              <a:t>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/>
          <a:p>
            <a:r>
              <a:rPr lang="en-US" dirty="0"/>
              <a:t>Q3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ECC158-D5C9-5BDC-20CC-EF5D16250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598981"/>
              </p:ext>
            </p:extLst>
          </p:nvPr>
        </p:nvGraphicFramePr>
        <p:xfrm>
          <a:off x="1542162" y="2916768"/>
          <a:ext cx="9107676" cy="3037414"/>
        </p:xfrm>
        <a:graphic>
          <a:graphicData uri="http://schemas.openxmlformats.org/drawingml/2006/table">
            <a:tbl>
              <a:tblPr/>
              <a:tblGrid>
                <a:gridCol w="1517946">
                  <a:extLst>
                    <a:ext uri="{9D8B030D-6E8A-4147-A177-3AD203B41FA5}">
                      <a16:colId xmlns:a16="http://schemas.microsoft.com/office/drawing/2014/main" val="1441473148"/>
                    </a:ext>
                  </a:extLst>
                </a:gridCol>
                <a:gridCol w="1517946">
                  <a:extLst>
                    <a:ext uri="{9D8B030D-6E8A-4147-A177-3AD203B41FA5}">
                      <a16:colId xmlns:a16="http://schemas.microsoft.com/office/drawing/2014/main" val="2559037249"/>
                    </a:ext>
                  </a:extLst>
                </a:gridCol>
                <a:gridCol w="1517946">
                  <a:extLst>
                    <a:ext uri="{9D8B030D-6E8A-4147-A177-3AD203B41FA5}">
                      <a16:colId xmlns:a16="http://schemas.microsoft.com/office/drawing/2014/main" val="885904749"/>
                    </a:ext>
                  </a:extLst>
                </a:gridCol>
                <a:gridCol w="1517946">
                  <a:extLst>
                    <a:ext uri="{9D8B030D-6E8A-4147-A177-3AD203B41FA5}">
                      <a16:colId xmlns:a16="http://schemas.microsoft.com/office/drawing/2014/main" val="2729450640"/>
                    </a:ext>
                  </a:extLst>
                </a:gridCol>
                <a:gridCol w="1517946">
                  <a:extLst>
                    <a:ext uri="{9D8B030D-6E8A-4147-A177-3AD203B41FA5}">
                      <a16:colId xmlns:a16="http://schemas.microsoft.com/office/drawing/2014/main" val="1299589970"/>
                    </a:ext>
                  </a:extLst>
                </a:gridCol>
                <a:gridCol w="1517946">
                  <a:extLst>
                    <a:ext uri="{9D8B030D-6E8A-4147-A177-3AD203B41FA5}">
                      <a16:colId xmlns:a16="http://schemas.microsoft.com/office/drawing/2014/main" val="727631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Name</a:t>
                      </a: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>
                          <a:effectLst/>
                        </a:rPr>
                        <a:t>Daily_M_Ret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>
                          <a:effectLst/>
                        </a:rPr>
                        <a:t>(%)</a:t>
                      </a: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Stdev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Ann_M_Ret</a:t>
                      </a:r>
                      <a:r>
                        <a:rPr lang="en-US" sz="1800" b="1" dirty="0">
                          <a:effectLst/>
                        </a:rPr>
                        <a:t> (%)</a:t>
                      </a: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Ann_Stdev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>
                          <a:effectLst/>
                        </a:rPr>
                        <a:t>Beat_By_Ann</a:t>
                      </a:r>
                      <a:endParaRPr lang="en-US" sz="1800" b="1" dirty="0"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950476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AAPL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0.11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41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0.40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26%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7134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AMZN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0.05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17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0.44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2%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235575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GOOG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0.08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0.39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15%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650454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MSFT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0.10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38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0.38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23%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410258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NVDA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0.20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0.03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74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0.65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59%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85430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^SPX</a:t>
                      </a:r>
                    </a:p>
                  </a:txBody>
                  <a:tcPr marL="17433" marR="17433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0.04</a:t>
                      </a:r>
                    </a:p>
                  </a:txBody>
                  <a:tcPr marL="17433" marR="17433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0.01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14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0.26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0%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202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81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8174228" cy="1179576"/>
          </a:xfrm>
        </p:spPr>
        <p:txBody>
          <a:bodyPr/>
          <a:lstStyle/>
          <a:p>
            <a:r>
              <a:rPr lang="en-US" sz="4000" dirty="0"/>
              <a:t>Over 5 Years?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/>
          <a:p>
            <a:r>
              <a:rPr lang="en-US" dirty="0"/>
              <a:t>Q4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ECC158-D5C9-5BDC-20CC-EF5D16250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70890"/>
              </p:ext>
            </p:extLst>
          </p:nvPr>
        </p:nvGraphicFramePr>
        <p:xfrm>
          <a:off x="825248" y="2916768"/>
          <a:ext cx="10549126" cy="3037414"/>
        </p:xfrm>
        <a:graphic>
          <a:graphicData uri="http://schemas.openxmlformats.org/drawingml/2006/table">
            <a:tbl>
              <a:tblPr/>
              <a:tblGrid>
                <a:gridCol w="1507018">
                  <a:extLst>
                    <a:ext uri="{9D8B030D-6E8A-4147-A177-3AD203B41FA5}">
                      <a16:colId xmlns:a16="http://schemas.microsoft.com/office/drawing/2014/main" val="1441473148"/>
                    </a:ext>
                  </a:extLst>
                </a:gridCol>
                <a:gridCol w="1507018">
                  <a:extLst>
                    <a:ext uri="{9D8B030D-6E8A-4147-A177-3AD203B41FA5}">
                      <a16:colId xmlns:a16="http://schemas.microsoft.com/office/drawing/2014/main" val="2559037249"/>
                    </a:ext>
                  </a:extLst>
                </a:gridCol>
                <a:gridCol w="1507018">
                  <a:extLst>
                    <a:ext uri="{9D8B030D-6E8A-4147-A177-3AD203B41FA5}">
                      <a16:colId xmlns:a16="http://schemas.microsoft.com/office/drawing/2014/main" val="885904749"/>
                    </a:ext>
                  </a:extLst>
                </a:gridCol>
                <a:gridCol w="1507018">
                  <a:extLst>
                    <a:ext uri="{9D8B030D-6E8A-4147-A177-3AD203B41FA5}">
                      <a16:colId xmlns:a16="http://schemas.microsoft.com/office/drawing/2014/main" val="2729450640"/>
                    </a:ext>
                  </a:extLst>
                </a:gridCol>
                <a:gridCol w="1507018">
                  <a:extLst>
                    <a:ext uri="{9D8B030D-6E8A-4147-A177-3AD203B41FA5}">
                      <a16:colId xmlns:a16="http://schemas.microsoft.com/office/drawing/2014/main" val="1299589970"/>
                    </a:ext>
                  </a:extLst>
                </a:gridCol>
                <a:gridCol w="1507018">
                  <a:extLst>
                    <a:ext uri="{9D8B030D-6E8A-4147-A177-3AD203B41FA5}">
                      <a16:colId xmlns:a16="http://schemas.microsoft.com/office/drawing/2014/main" val="727631426"/>
                    </a:ext>
                  </a:extLst>
                </a:gridCol>
                <a:gridCol w="1507018">
                  <a:extLst>
                    <a:ext uri="{9D8B030D-6E8A-4147-A177-3AD203B41FA5}">
                      <a16:colId xmlns:a16="http://schemas.microsoft.com/office/drawing/2014/main" val="30859179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Name</a:t>
                      </a: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>
                          <a:effectLst/>
                        </a:rPr>
                        <a:t>Daily_M_Ret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>
                          <a:effectLst/>
                        </a:rPr>
                        <a:t>(%)</a:t>
                      </a: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Stdev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Ann_M_Ret</a:t>
                      </a:r>
                      <a:r>
                        <a:rPr lang="en-US" sz="1800" b="1" dirty="0">
                          <a:effectLst/>
                        </a:rPr>
                        <a:t> (%)</a:t>
                      </a: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Ann_Stdev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/>
                      <a:endParaRPr lang="en-US" sz="1800" b="1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>
                          <a:effectLst/>
                        </a:rPr>
                        <a:t>Beat_By_Ann</a:t>
                      </a:r>
                      <a:r>
                        <a:rPr lang="en-US" sz="1800" b="1" dirty="0">
                          <a:effectLst/>
                        </a:rPr>
                        <a:t>(%)</a:t>
                      </a: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Expected 5-year_Returns</a:t>
                      </a:r>
                    </a:p>
                  </a:txBody>
                  <a:tcPr marL="21792" marR="21792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950476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AAPL</a:t>
                      </a:r>
                    </a:p>
                  </a:txBody>
                  <a:tcPr marL="17433" marR="17433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0.11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41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0.40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26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205%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17134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AMZN</a:t>
                      </a:r>
                    </a:p>
                  </a:txBody>
                  <a:tcPr marL="17433" marR="17433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0.05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17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0.44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85%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235575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GOOG</a:t>
                      </a:r>
                    </a:p>
                  </a:txBody>
                  <a:tcPr marL="17433" marR="17433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0.08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30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0.39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15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150%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650454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MSFT</a:t>
                      </a:r>
                    </a:p>
                  </a:txBody>
                  <a:tcPr marL="17433" marR="17433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0.10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0.02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38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0.38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23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190%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410258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NVDA</a:t>
                      </a:r>
                    </a:p>
                  </a:txBody>
                  <a:tcPr marL="17433" marR="17433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0.20</a:t>
                      </a:r>
                    </a:p>
                  </a:txBody>
                  <a:tcPr marL="19050" marR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0.03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74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0.65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59</a:t>
                      </a:r>
                    </a:p>
                  </a:txBody>
                  <a:tcPr marL="19050" marR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370%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85430"/>
                  </a:ext>
                </a:extLst>
              </a:tr>
              <a:tr h="400849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^SPX</a:t>
                      </a:r>
                    </a:p>
                  </a:txBody>
                  <a:tcPr marL="17433" marR="17433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0.04</a:t>
                      </a:r>
                    </a:p>
                  </a:txBody>
                  <a:tcPr marL="17433" marR="17433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0.01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14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0.26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73%</a:t>
                      </a:r>
                    </a:p>
                  </a:txBody>
                  <a:tcPr marL="17433" marR="17433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2024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C4450B-B698-EA6F-37A3-BD055529FF53}"/>
              </a:ext>
            </a:extLst>
          </p:cNvPr>
          <p:cNvSpPr txBox="1"/>
          <p:nvPr/>
        </p:nvSpPr>
        <p:spPr>
          <a:xfrm flipH="1">
            <a:off x="825248" y="1150358"/>
            <a:ext cx="1056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lt"/>
              </a:rPr>
              <a:t>Avg 5-year return for Top 5: 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lt"/>
              </a:rPr>
              <a:t>201%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</a:rPr>
              <a:t>, 5 Stocks beat market by: </a:t>
            </a:r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</a:rPr>
              <a:t>25.5%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</a:rPr>
              <a:t>, on average, yearly</a:t>
            </a:r>
            <a:endParaRPr lang="en-US" b="1" dirty="0">
              <a:highlight>
                <a:srgbClr val="FFFF00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7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EF_V6" id="{B99EEC42-D414-4987-8414-5C338F56E426}" vid="{1FF68F6C-85E3-4376-BFA9-1F6778914A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275799-781E-48CE-9F54-0C35EC7B47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69D2E8-20DE-4F32-923E-07859F820D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6331494-2B4C-4D3C-A5D2-BA1DC99CD2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345</Words>
  <Application>Microsoft Office PowerPoint</Application>
  <PresentationFormat>Widescreen</PresentationFormat>
  <Paragraphs>182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Univers</vt:lpstr>
      <vt:lpstr>GradientUnivers</vt:lpstr>
      <vt:lpstr>Technology stocks v. benchmark</vt:lpstr>
      <vt:lpstr>How do the 5 largest* tech stocks compare to the S&amp;p500 over the last 5 years?</vt:lpstr>
      <vt:lpstr>PowerPoint Presentation</vt:lpstr>
      <vt:lpstr>PowerPoint Presentation</vt:lpstr>
      <vt:lpstr>Summarized Mean and Stdev Statistics:</vt:lpstr>
      <vt:lpstr>PowerPoint Presentation</vt:lpstr>
      <vt:lpstr>Which Stocks Beat the Market?</vt:lpstr>
      <vt:lpstr>By How Much?</vt:lpstr>
      <vt:lpstr>Over 5 Years?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cp:lastModifiedBy>Jay Sampat</cp:lastModifiedBy>
  <cp:revision>1</cp:revision>
  <dcterms:created xsi:type="dcterms:W3CDTF">2023-09-14T18:41:10Z</dcterms:created>
  <dcterms:modified xsi:type="dcterms:W3CDTF">2023-10-05T15:15:20Z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